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BCC9D-76AB-4044-A5B6-7C5F7A496575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F1948-4BCD-426B-A6D8-F8EB68418A9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1948-4BCD-426B-A6D8-F8EB68418A9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1948-4BCD-426B-A6D8-F8EB68418A9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1948-4BCD-426B-A6D8-F8EB68418A9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1948-4BCD-426B-A6D8-F8EB68418A9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BD65-BB60-4C8F-AE12-0F9825308570}" type="datetimeFigureOut">
              <a:rPr lang="pl-PL" smtClean="0"/>
              <a:pPr/>
              <a:t>2017-06-02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DEE1-844D-40E5-9003-A52E785817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Rodzaje roszczeń w planowaniu przestrzenny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odzaje roszczeń w planowaniu przestrzenny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odzaje roszczeń w planowaniu przestrzenny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odzaje roszczeń w planowaniu przestrzenny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</Words>
  <Application>Microsoft Office PowerPoint</Application>
  <PresentationFormat>Pokaz na ekranie (4:3)</PresentationFormat>
  <Paragraphs>4</Paragraphs>
  <Slides>4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Slajd 1</vt:lpstr>
      <vt:lpstr>Slajd 2</vt:lpstr>
      <vt:lpstr>Slajd 3</vt:lpstr>
      <vt:lpstr>Slajd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LME 4</dc:creator>
  <cp:lastModifiedBy>LME 4</cp:lastModifiedBy>
  <cp:revision>3</cp:revision>
  <dcterms:created xsi:type="dcterms:W3CDTF">2017-06-02T08:12:40Z</dcterms:created>
  <dcterms:modified xsi:type="dcterms:W3CDTF">2017-06-02T10:10:27Z</dcterms:modified>
</cp:coreProperties>
</file>